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3" r:id="rId1"/>
  </p:sldMasterIdLst>
  <p:sldIdLst>
    <p:sldId id="256" r:id="rId2"/>
    <p:sldId id="263" r:id="rId3"/>
    <p:sldId id="264" r:id="rId4"/>
    <p:sldId id="268" r:id="rId5"/>
    <p:sldId id="265" r:id="rId6"/>
    <p:sldId id="269" r:id="rId7"/>
    <p:sldId id="266" r:id="rId8"/>
    <p:sldId id="270" r:id="rId9"/>
    <p:sldId id="267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9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3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3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7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7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4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2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9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1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英文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83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功能列表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新增單字庫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從檔案新增單字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測驗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權限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12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新增單字庫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點選新增單字庫後能新增單字並顯示單字數量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7554" r="63098" b="56628"/>
          <a:stretch/>
        </p:blipFill>
        <p:spPr>
          <a:xfrm>
            <a:off x="1097280" y="2297837"/>
            <a:ext cx="2951544" cy="20255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7194" r="33142" b="40818"/>
          <a:stretch/>
        </p:blipFill>
        <p:spPr>
          <a:xfrm>
            <a:off x="4048824" y="2297837"/>
            <a:ext cx="6099859" cy="29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從檔案新增單字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能直接上傳檔案新增單字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23654"/>
            <a:ext cx="3140286" cy="29521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7506" t="779" r="12217" b="508"/>
          <a:stretch/>
        </p:blipFill>
        <p:spPr>
          <a:xfrm>
            <a:off x="6915150" y="2623654"/>
            <a:ext cx="5276850" cy="36480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699" r="69981" b="48846"/>
          <a:stretch/>
        </p:blipFill>
        <p:spPr>
          <a:xfrm>
            <a:off x="4315989" y="2628689"/>
            <a:ext cx="2305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抽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題測驗，能顯示答對的單字和錯誤的單字還有分數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65" y="2381843"/>
            <a:ext cx="5249037" cy="29511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3691" r="18533"/>
          <a:stretch/>
        </p:blipFill>
        <p:spPr>
          <a:xfrm>
            <a:off x="6589487" y="2381843"/>
            <a:ext cx="4862286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權限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能給使用者權限。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新增權限：新增權限項目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獲取權限：獲取權限項目的權限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9" y="1845734"/>
            <a:ext cx="6806760" cy="38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</TotalTime>
  <Words>77</Words>
  <Application>Microsoft Office PowerPoint</Application>
  <PresentationFormat>寬螢幕</PresentationFormat>
  <Paragraphs>17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標楷體</vt:lpstr>
      <vt:lpstr>Calibri</vt:lpstr>
      <vt:lpstr>Calibri Light</vt:lpstr>
      <vt:lpstr>Wingdings</vt:lpstr>
      <vt:lpstr>回顧</vt:lpstr>
      <vt:lpstr>英文APP網站</vt:lpstr>
      <vt:lpstr>功能列表 </vt:lpstr>
      <vt:lpstr>新增單字庫</vt:lpstr>
      <vt:lpstr>PowerPoint 簡報</vt:lpstr>
      <vt:lpstr>從檔案新增單字</vt:lpstr>
      <vt:lpstr>PowerPoint 簡報</vt:lpstr>
      <vt:lpstr>測驗</vt:lpstr>
      <vt:lpstr>PowerPoint 簡報</vt:lpstr>
      <vt:lpstr>權限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英文APP功能</dc:title>
  <dc:creator>HELLO</dc:creator>
  <cp:lastModifiedBy>HELLO</cp:lastModifiedBy>
  <cp:revision>18</cp:revision>
  <dcterms:created xsi:type="dcterms:W3CDTF">2022-10-27T06:51:21Z</dcterms:created>
  <dcterms:modified xsi:type="dcterms:W3CDTF">2022-10-28T09:12:17Z</dcterms:modified>
</cp:coreProperties>
</file>